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11/08/2022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11/08/2022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11/08/2022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11/08/2022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11/08/2022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11/08/2022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11/08/2022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11/08/2022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11/08/2022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11/08/2022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11/08/2022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11/08/2022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11/08/2022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2626" y="1883231"/>
            <a:ext cx="7380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Hasta el momento </a:t>
            </a:r>
            <a:r>
              <a:rPr lang="es-MX" b="1" dirty="0" smtClean="0"/>
              <a:t>no </a:t>
            </a:r>
            <a:r>
              <a:rPr lang="es-MX" b="1" dirty="0" smtClean="0"/>
              <a:t>se generaron actas de Entrega-Recepción. 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En cuanto se realice algún procedimiento y éste sea concluido y la información proporcionada por el área responsable, será publicada como corresponde. 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34</Words>
  <Application>Microsoft Office PowerPoint</Application>
  <PresentationFormat>Presentación en pantalla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76</cp:revision>
  <dcterms:created xsi:type="dcterms:W3CDTF">2017-02-28T19:33:47Z</dcterms:created>
  <dcterms:modified xsi:type="dcterms:W3CDTF">2022-08-11T17:03:12Z</dcterms:modified>
</cp:coreProperties>
</file>